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43061D-8C1B-47FE-B5A2-1429BCCCF3E0}">
  <a:tblStyle styleId="{4643061D-8C1B-47FE-B5A2-1429BCCCF3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nvidia.com/blog/an-introduction-to-speculative-decoding-for-reducing-latency-in-ai-inference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0b0fca82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0b0fca82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https://abdelfattah-lab.github.io/blogs/razer-blog/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0b0fca82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0b0fca82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https://abdelfattah-lab.github.io/blogs/razer-blog/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0b0fca82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0b0fca82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https://abdelfattah-lab.github.io/blogs/razer-blog/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0b0fca82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b0b0fca82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https://abdelfattah-lab.github.io/blogs/razer-blog/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0b0fca82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b0b0fca82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https://abdelfattah-lab.github.io/blogs/razer-blog/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0b0fca82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0b0fca82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https://abdelfattah-lab.github.io/blogs/razer-blog/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0b0fca82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0b0fca82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https://arxiv.org/pdf/2509.25149v1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0b0fca82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b0b0fca82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https://arxiv.org/pdf/2509.25149v1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0b0fca82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b0b0fca82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https://arxiv.org/pdf/2509.25149v1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0b0fca82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b0b0fca82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https://arxiv.org/pdf/2509.25149v1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0b0fca8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0b0fca8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https://verda.com/blog/multi-head-latent-attention-benefits-in-memory-and-computation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0b0fca82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0b0fca82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https://arxiv.org/pdf/2509.25149v1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0b0fca82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0b0fca82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https://arxiv.org/pdf/2512.02010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0b0fca82c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0b0fca82c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b0b0fca82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b0b0fca82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0b0fca82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b0b0fca82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0b0fca82c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b0b0fca82c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0b0fca82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b0b0fca82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0b0fca82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0b0fca82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https://flashinfer.ai/2024/02/02/introduce-flashinfer.html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0b0fca8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b0b0fca8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https://developer.nvidia.com/blog/an-introduction-to-speculative-decoding-for-reducing-latency-in-ai-inference/</a:t>
            </a:r>
            <a:br>
              <a:rPr lang="en"/>
            </a:br>
            <a:r>
              <a:rPr lang="en"/>
              <a:t>https://developer.nvidia.com/blog/constructing-cuda-graphs-with-dynamic-parameters/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0b0fca82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0b0fca82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0b0fca82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0b0fca82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https://flashinfer.ai/2024/02/02/introduce-flashinfer.html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0b0fca82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0b0fca82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0b0fca82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0b0fca82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https://abdelfattah-lab.github.io/blogs/razer-blog/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0b0fca82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0b0fca82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Intro to FP4 Inference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Quantized inference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155850" y="4450600"/>
            <a:ext cx="8832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Accumulator dtype is higher precision (otherwise, too much precision loss)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2" title="Screenshot 2025-12-15 at 10.28.5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75" y="1225850"/>
            <a:ext cx="7399649" cy="32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the secondary scaling factor?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155850" y="4610350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divide 6, because 6 * per_tensor scaling factor needs to represent the original maximal value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62000" y="3427113"/>
            <a:ext cx="8220000" cy="446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2"/>
                </a:solidFill>
              </a:rPr>
              <a:t>block_max = 5000 → scale = 5000/6 = 833.3 ❌ (exceeds our FP8 max 448)</a:t>
            </a:r>
            <a:endParaRPr sz="1700"/>
          </a:p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29418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Block 1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462000" y="2352463"/>
            <a:ext cx="8220000" cy="44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block_max = 1000 → scale = 1000/6 = 166.7 ✓ (fits in FP8)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18672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2"/>
                </a:solidFill>
              </a:rPr>
              <a:t>Block 0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120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Finding the block-level scaling factor (represented in FP8): </a:t>
            </a:r>
            <a:r>
              <a:rPr lang="en" sz="17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represent</a:t>
            </a:r>
            <a:r>
              <a:rPr lang="en" sz="17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the maximal values of the block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the secondary scaling factor?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155850" y="4610350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divide 6, because 6 * per_tensor scaling factor needs to represent the original maximal value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62000" y="3427113"/>
            <a:ext cx="8220000" cy="44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per_block_scale = 5000 / (6 * 1.86) = 448.0 </a:t>
            </a:r>
            <a:r>
              <a:rPr lang="en" sz="1700">
                <a:solidFill>
                  <a:schemeClr val="accent2"/>
                </a:solidFill>
              </a:rPr>
              <a:t>✓ (fits in FP8)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29418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Block 1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462000" y="2352463"/>
            <a:ext cx="8220000" cy="44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per_block_scale = 1000 / (6 * 1.86) = 89.6</a:t>
            </a:r>
            <a:r>
              <a:rPr lang="en" sz="1700">
                <a:solidFill>
                  <a:schemeClr val="accent2"/>
                </a:solidFill>
              </a:rPr>
              <a:t> ✓ (fits in FP8)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18672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Block 0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113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Global FP32 scale: weight_scale_2 = 5000 / (6 * 448) = 1.86</a:t>
            </a:r>
            <a:endParaRPr sz="17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sz="17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FP4 differences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(MX vs. NV)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50" y="1364102"/>
            <a:ext cx="4676398" cy="2214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" name="Google Shape;156;p25"/>
          <p:cNvGraphicFramePr/>
          <p:nvPr/>
        </p:nvGraphicFramePr>
        <p:xfrm>
          <a:off x="311700" y="13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{4643061D-8C1B-47FE-B5A2-1429BCCCF3E0}</a:tableStyleId>
              </a:tblPr>
              <a:tblGrid>
                <a:gridCol w="2030825"/>
                <a:gridCol w="838350"/>
                <a:gridCol w="877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MXFP4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NVFP4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Size (how many elements per SF)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SF Type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E8M0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E4M3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Tensor-wide SF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AMD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Nvidia Blackwell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7" name="Google Shape;157;p25"/>
          <p:cNvSpPr txBox="1"/>
          <p:nvPr>
            <p:ph type="title"/>
          </p:nvPr>
        </p:nvSpPr>
        <p:spPr>
          <a:xfrm>
            <a:off x="155850" y="4260000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Each linear layer (e.g Q, K, V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projection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feedforward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layer), will have 1 FP32 scaling factor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155850" y="4579700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MXFP4 has better range, but NVFP4 has precision at block scale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Accuracy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155850" y="4547275"/>
            <a:ext cx="8832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Perplexity (heavily simplified): on average, how many equally likely options does the model think there are for the next token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6" title="Screenshot 2025-12-15 at 10.50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097" y="1017725"/>
            <a:ext cx="6977817" cy="34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type="title"/>
          </p:nvPr>
        </p:nvSpPr>
        <p:spPr>
          <a:xfrm>
            <a:off x="384575" y="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568775" y="2496220"/>
            <a:ext cx="8520600" cy="35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623400" y="3228945"/>
            <a:ext cx="8520600" cy="35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568775" y="4009370"/>
            <a:ext cx="8520600" cy="35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Inference Performance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155850" y="4324825"/>
            <a:ext cx="8832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FP4 result can be better, in this checkpoint, Q, K and V projection of Deepseek remained in BF16, while original was in FP8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384575" y="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568775" y="2496220"/>
            <a:ext cx="8520600" cy="35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623400" y="3228945"/>
            <a:ext cx="8520600" cy="35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568775" y="4009370"/>
            <a:ext cx="8520600" cy="35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5" y="1081217"/>
            <a:ext cx="4115901" cy="217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125" y="1081213"/>
            <a:ext cx="4972125" cy="20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Training: can we actually use it beyond PTQ inference?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155850" y="4102250"/>
            <a:ext cx="8832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Nemotron has done pre-training, albeit with many caveats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384575" y="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8" title="Screenshot 2025-12-15 at 11.07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5" y="1245400"/>
            <a:ext cx="5219451" cy="24542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8" title="Screenshot 2025-12-16 at 9.18.2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180" y="1245400"/>
            <a:ext cx="3629368" cy="2454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Pre-training in NVFP4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155850" y="4173800"/>
            <a:ext cx="8832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Nemotron has done pre-training, albeit with many caveats above: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9"/>
          <p:cNvSpPr txBox="1"/>
          <p:nvPr>
            <p:ph type="title"/>
          </p:nvPr>
        </p:nvSpPr>
        <p:spPr>
          <a:xfrm>
            <a:off x="384575" y="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5541000" y="1029500"/>
            <a:ext cx="3410400" cy="26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Keep 15% of linear layers in BF16 (first 2 and last 8 blocks)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Random Hadmard transform on weight gradients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Round gradients during training in a random way to avoid rounding bias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Use 16 x 16 blocks instead of 1 x 16 blocks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During final 18% of training switch to BF16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9" title="Screenshot 2025-12-16 at 9.19.3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50" y="1029488"/>
            <a:ext cx="5201127" cy="3084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Pre-training in NVFP4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84575" y="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30" title="Screenshot 2025-12-16 at 9.43.1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9625"/>
            <a:ext cx="8839204" cy="316364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Pre-training in NVFP4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1"/>
          <p:cNvSpPr txBox="1"/>
          <p:nvPr>
            <p:ph type="title"/>
          </p:nvPr>
        </p:nvSpPr>
        <p:spPr>
          <a:xfrm>
            <a:off x="384575" y="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31" title="Screenshot 2025-12-16 at 9.28.3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9513"/>
            <a:ext cx="8520602" cy="31244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 low batch sizes, inference is memory bound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737" y="1080925"/>
            <a:ext cx="5012526" cy="35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55850" y="4697925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Specifically, limited by the bandwidth between the GPU VRAM and the local cache of the Streaming Multiprocessors (which execute compute)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Pre-training in NVFP4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2"/>
          <p:cNvSpPr txBox="1"/>
          <p:nvPr>
            <p:ph type="title"/>
          </p:nvPr>
        </p:nvSpPr>
        <p:spPr>
          <a:xfrm>
            <a:off x="384575" y="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2" title="Screenshot 2025-12-16 at 9.40.1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75" y="1017725"/>
            <a:ext cx="7625444" cy="382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84575" y="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33" title="Screenshot 2025-12-16 at 9.46.5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477" y="261700"/>
            <a:ext cx="4811050" cy="4737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Four over Six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462000" y="3093200"/>
            <a:ext cx="8220000" cy="44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Scaled: [1.54, 3.08, 4.62, 6.15]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260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Ideal scale factor is (40/6 = 6.67)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57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Error: Can't represent values between 66.6% and 100% of max!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462000" y="1502975"/>
            <a:ext cx="8220000" cy="446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Block values: [10, 20, 30, 40]  (max = 40)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Problem with standard NVFP4 (scaling to 6):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2142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Ideal scale factor is (40/6 = 6.67). But FP8 can only represent 6.5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462000" y="4124400"/>
            <a:ext cx="8220000" cy="446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Block values: </a:t>
            </a:r>
            <a:r>
              <a:rPr lang="en" sz="1700">
                <a:solidFill>
                  <a:schemeClr val="accent2"/>
                </a:solidFill>
              </a:rPr>
              <a:t>[1.5, 3, 4, 6]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363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Scale to FP4 representable values: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Four over Six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462000" y="2866675"/>
            <a:ext cx="8220000" cy="44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Scaled: [1.0, 2.0, 3.0, 4.0]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457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Can represent all values with 0% relative error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462000" y="1654025"/>
            <a:ext cx="8220000" cy="446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Block values: [10, 20, 30, 40]  (max = 40)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116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NVFP4 with scaling to 4: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5"/>
          <p:cNvSpPr txBox="1"/>
          <p:nvPr>
            <p:ph type="title"/>
          </p:nvPr>
        </p:nvSpPr>
        <p:spPr>
          <a:xfrm>
            <a:off x="311700" y="22939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Ideal scale factor is (40/4 = 10.0)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462000" y="3897875"/>
            <a:ext cx="8220000" cy="44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Block values: [1, 2, 3, 4]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251" name="Google Shape;251;p35"/>
          <p:cNvSpPr txBox="1"/>
          <p:nvPr>
            <p:ph type="title"/>
          </p:nvPr>
        </p:nvSpPr>
        <p:spPr>
          <a:xfrm>
            <a:off x="311700" y="341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Scale to FP4 representable values: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to 4 can better represent outlier values </a:t>
            </a:r>
            <a:endParaRPr/>
          </a:p>
        </p:txBody>
      </p:sp>
      <p:pic>
        <p:nvPicPr>
          <p:cNvPr id="257" name="Google Shape;257;p36" title="Screenshot 2025-12-16 at 10.00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0475"/>
            <a:ext cx="8839200" cy="26825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" name="Google Shape;258;p36"/>
          <p:cNvSpPr txBox="1"/>
          <p:nvPr>
            <p:ph type="title"/>
          </p:nvPr>
        </p:nvSpPr>
        <p:spPr>
          <a:xfrm>
            <a:off x="155850" y="4610350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Fundamentally, floating point has a better outlier handling than integer formats due to non uniform step sizes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to 4 is not always better</a:t>
            </a:r>
            <a:endParaRPr/>
          </a:p>
        </p:txBody>
      </p:sp>
      <p:sp>
        <p:nvSpPr>
          <p:cNvPr id="264" name="Google Shape;264;p37"/>
          <p:cNvSpPr txBox="1"/>
          <p:nvPr>
            <p:ph type="title"/>
          </p:nvPr>
        </p:nvSpPr>
        <p:spPr>
          <a:xfrm>
            <a:off x="155850" y="4610350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error for values closer to the mean (0-2) has increased by a relative 50%, which can explain this result.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37" title="Screenshot 2025-12-16 at 10.17.0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5013"/>
            <a:ext cx="8839201" cy="295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NVFP4 Pre-training with 4/6</a:t>
            </a:r>
            <a:endParaRPr/>
          </a:p>
        </p:txBody>
      </p:sp>
      <p:pic>
        <p:nvPicPr>
          <p:cNvPr id="271" name="Google Shape;271;p38" title="Screenshot 2025-12-16 at 10.37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39" y="1017725"/>
            <a:ext cx="4681524" cy="37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Prefill and decode have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separate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requirements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155850" y="4697925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Prefill: all query tokens attend to all previous tokens. Decode: a single query token attends to all previous tokens in the KV cache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73507" l="0" r="0" t="0"/>
          <a:stretch/>
        </p:blipFill>
        <p:spPr>
          <a:xfrm>
            <a:off x="488975" y="2622975"/>
            <a:ext cx="9279052" cy="97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69675"/>
          <a:stretch/>
        </p:blipFill>
        <p:spPr>
          <a:xfrm>
            <a:off x="449225" y="1418755"/>
            <a:ext cx="9279052" cy="111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do optimizations like: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442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Speculative decoding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CUDA graphs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Kernel fusion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PD Disaggregation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We are (actively!) working on most of these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 title="speculative-decoding-draft-target-approach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7300"/>
            <a:ext cx="4460251" cy="25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can quantization help?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103350" y="1039687"/>
            <a:ext cx="3068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Use less bits to represent model parameters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Do computation in less bits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Fewer bits means less memory traffic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Can </a:t>
            </a:r>
            <a:r>
              <a:rPr lang="en">
                <a:solidFill>
                  <a:schemeClr val="dk1"/>
                </a:solidFill>
              </a:rPr>
              <a:t>improve</a:t>
            </a:r>
            <a:r>
              <a:rPr lang="en">
                <a:solidFill>
                  <a:schemeClr val="dk1"/>
                </a:solidFill>
              </a:rPr>
              <a:t> both memory and </a:t>
            </a:r>
            <a:r>
              <a:rPr lang="en">
                <a:solidFill>
                  <a:schemeClr val="dk1"/>
                </a:solidFill>
              </a:rPr>
              <a:t>compute</a:t>
            </a:r>
            <a:r>
              <a:rPr lang="en">
                <a:solidFill>
                  <a:schemeClr val="dk1"/>
                </a:solidFill>
              </a:rPr>
              <a:t> bound phases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050" y="1039675"/>
            <a:ext cx="5795274" cy="32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155850" y="4697925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FP8 E4M3: value = 2^(exponent - bias) × (1 + mantissa_fraction) → 2^(5-7) × (1 + 0.625) = 0.25 × 1.625 = 0.40625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can quantization help?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87450" y="1391500"/>
            <a:ext cx="35694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can benefit both prefill and decode by: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the prefill phase, it requires less compute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the decode phase, quantized KV cache reduces the memory being loaded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73507" l="0" r="20898" t="0"/>
          <a:stretch/>
        </p:blipFill>
        <p:spPr>
          <a:xfrm>
            <a:off x="3365721" y="2544507"/>
            <a:ext cx="5672799" cy="75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20470" t="69675"/>
          <a:stretch/>
        </p:blipFill>
        <p:spPr>
          <a:xfrm>
            <a:off x="3335000" y="1613800"/>
            <a:ext cx="5703527" cy="86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type comparisons (no scales)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462000" y="2632100"/>
            <a:ext cx="8220000" cy="44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[-448, -384, -256, -128, … (+248 values) … , 128, 256, 384, 448]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14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FP8 (E4M3FN, 256 values, dynamic range = 3 x 10^4)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62000" y="3803650"/>
            <a:ext cx="8220000" cy="446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[-6.0, -4.0, -3.0, -2.0, -1.5, -1.0, -0.5, 0, 0.5, 1.0, 1.5, 2.0, 3.0, 4.0, 6.0]</a:t>
            </a:r>
            <a:endParaRPr sz="1700"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31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FP4 (E2M1, 15 values, dynamic range = 12)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462000" y="1502975"/>
            <a:ext cx="8220000" cy="446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[-3.4e38, -1e20, -1e6, -1e3, … (+~65,528 values) … , 1e3, 1e6, 1e20, 3.4e38]</a:t>
            </a:r>
            <a:endParaRPr sz="1700"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BF16 (E8M7, 65 536 values, dynamic range = 10^38)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155850" y="4489950"/>
            <a:ext cx="8832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FN (Finite Numbers). There is no ±∞ encoding (to avoid numerical overflow). It still NaN representation, like BF16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FP4 is finite (no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±∞ and no NaN)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Dynamic range: max finite / min positive value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Two types of scaled FP4 representation (MX vs. NV)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313" y="1052150"/>
            <a:ext cx="7379374" cy="349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155850" y="4547275"/>
            <a:ext cx="8832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Block size: how many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have a single scaling factor. NVFP4 block size = 16, MXFP4 block size = 32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Per-tensor scale: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Each linear layer tensor (e.g Q, K, V projection, feedforward layer), will have 1 FP32 scaling factor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vs. Activation Quantization (for NV/MXFP4)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Weights</a:t>
            </a:r>
            <a:endParaRPr sz="17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Quantized offline (during calibration)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FP32 global scale: precomputed, stored in checkpoint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FP8 per-block scales: precomputed, stored in checkpoint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Scales loaded once at model load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Activations</a:t>
            </a:r>
            <a:endParaRPr sz="17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Quantized online (every forward pass)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FP32 global scale: precomputed during calibration, stored in checkpoint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FP8 per-block scales: computed dynamically at inference time (these values are very dynamic per token, so we need to calculate these scales online)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155850" y="4547275"/>
            <a:ext cx="8832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 all of this holds true for FP8, etc. it depends a lot on the quantization type (also something that can be chosen)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